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397B99-942F-457A-B6A0-61C52BC096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07ABE3-DB7D-4426-9834-3B339352D3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64E70-D590-41C9-91E5-B6BA223EDDBF}" type="datetimeFigureOut">
              <a:rPr lang="en-GB" smtClean="0"/>
              <a:t>21/10/2017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8C36B5-11DA-4B64-B815-467C67C2D4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B1F9B8-4C4D-4872-B637-55681B30502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4A3B8-197A-4995-A14C-37B30769B7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844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10/21/2017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C8ACF-9099-4064-BAF8-C7DF97484D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Jesus: Divine, Human and Sinless LORD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A4E45-1C4A-401B-8DF5-166A23984A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Finding out more about who Jesus is</a:t>
            </a:r>
          </a:p>
        </p:txBody>
      </p:sp>
      <p:pic>
        <p:nvPicPr>
          <p:cNvPr id="4" name="Picture 3" descr="Pantocrator (Sinai Christ)">
            <a:extLst>
              <a:ext uri="{FF2B5EF4-FFF2-40B4-BE49-F238E27FC236}">
                <a16:creationId xmlns:a16="http://schemas.microsoft.com/office/drawing/2014/main" id="{1241FB29-1ACB-4382-A018-0259EEADB63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525" y="272415"/>
            <a:ext cx="1905000" cy="362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868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CA485-3EC9-4775-8828-BE988077B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ONLY FOUNDATION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B5A7F8C-3789-421B-BA67-BB165C9A4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Jesus Christ is the only sure foundation for everything.</a:t>
            </a:r>
          </a:p>
        </p:txBody>
      </p:sp>
      <p:pic>
        <p:nvPicPr>
          <p:cNvPr id="4098" name="Picture 2" descr="Image result for cartoon brick wall">
            <a:extLst>
              <a:ext uri="{FF2B5EF4-FFF2-40B4-BE49-F238E27FC236}">
                <a16:creationId xmlns:a16="http://schemas.microsoft.com/office/drawing/2014/main" id="{83577BF0-0EF4-4F44-90DF-75402CC66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" y="2775894"/>
            <a:ext cx="3440008" cy="3618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869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1F809-B7E8-43C4-8E46-BBB1F23CB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JESUS’ DIVINE NATURE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0BC0CF-BB10-4D31-8782-7CE1A8EC3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λόγος</a:t>
            </a:r>
            <a:r>
              <a:rPr lang="en-GB" sz="2400" b="1" dirty="0"/>
              <a:t> </a:t>
            </a:r>
            <a:r>
              <a:rPr lang="en-GB" dirty="0"/>
              <a:t>something spoken, an idea, opinion or declaration, from…</a:t>
            </a:r>
            <a:r>
              <a:rPr lang="el-GR" dirty="0"/>
              <a:t> </a:t>
            </a:r>
            <a:endParaRPr lang="en-GB" dirty="0"/>
          </a:p>
          <a:p>
            <a:r>
              <a:rPr lang="en-GB" b="1" dirty="0" err="1"/>
              <a:t>λέγω</a:t>
            </a:r>
            <a:r>
              <a:rPr lang="en-GB" b="1" dirty="0"/>
              <a:t> </a:t>
            </a:r>
            <a:r>
              <a:rPr lang="en-GB" dirty="0"/>
              <a:t>I say, speak, I mean.</a:t>
            </a:r>
          </a:p>
          <a:p>
            <a:r>
              <a:rPr lang="en-GB" dirty="0"/>
              <a:t>We know how God created the universe: through Jesus, His eternal Word.</a:t>
            </a:r>
          </a:p>
          <a:p>
            <a:endParaRPr lang="en-GB" dirty="0"/>
          </a:p>
        </p:txBody>
      </p:sp>
      <p:pic>
        <p:nvPicPr>
          <p:cNvPr id="5124" name="Picture 4" descr="Image result for cartoon planets">
            <a:extLst>
              <a:ext uri="{FF2B5EF4-FFF2-40B4-BE49-F238E27FC236}">
                <a16:creationId xmlns:a16="http://schemas.microsoft.com/office/drawing/2014/main" id="{81522B4A-E5D1-4B26-AFFC-BCC1671243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" y="3380451"/>
            <a:ext cx="38100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mage result for cartoon moon">
            <a:extLst>
              <a:ext uri="{FF2B5EF4-FFF2-40B4-BE49-F238E27FC236}">
                <a16:creationId xmlns:a16="http://schemas.microsoft.com/office/drawing/2014/main" id="{4CAEEBE9-90A2-42A7-8CDF-E8A3C957C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816" y="4031567"/>
            <a:ext cx="1968485" cy="195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Image result for cartoon stars">
            <a:extLst>
              <a:ext uri="{FF2B5EF4-FFF2-40B4-BE49-F238E27FC236}">
                <a16:creationId xmlns:a16="http://schemas.microsoft.com/office/drawing/2014/main" id="{C4CA4930-4B56-421D-B589-C09DDEE3F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969" y="3560038"/>
            <a:ext cx="238125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827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29DB9-31C0-476C-9DDE-F16A6A5D5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SON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4C295-AEBB-4CEC-A086-BF4042E8A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Jesus represents God the Father, he in no way takes anything away from God: Jesus accurately represents God in all His fulness.</a:t>
            </a:r>
          </a:p>
        </p:txBody>
      </p:sp>
      <p:pic>
        <p:nvPicPr>
          <p:cNvPr id="6146" name="Picture 2" descr="Image result for cartoon portrait of man">
            <a:extLst>
              <a:ext uri="{FF2B5EF4-FFF2-40B4-BE49-F238E27FC236}">
                <a16:creationId xmlns:a16="http://schemas.microsoft.com/office/drawing/2014/main" id="{1FE9C9CA-B8A7-4DFD-B15C-8609FE191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705" y="2594084"/>
            <a:ext cx="4048125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62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6FA5D-1B2F-4FD3-82B1-231AD43BA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JESUS’ SINLESSNESS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0A07B-829B-4B2D-827F-92C1FEA02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Jesus was the only person who ever qualified to redeem humanity from sin. </a:t>
            </a:r>
          </a:p>
        </p:txBody>
      </p:sp>
      <p:pic>
        <p:nvPicPr>
          <p:cNvPr id="1034" name="Picture 10" descr="Funny Sheep Cartoon">
            <a:extLst>
              <a:ext uri="{FF2B5EF4-FFF2-40B4-BE49-F238E27FC236}">
                <a16:creationId xmlns:a16="http://schemas.microsoft.com/office/drawing/2014/main" id="{E95D40ED-9930-4187-A00E-3146D7BC91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630" y="2963722"/>
            <a:ext cx="2473309" cy="330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482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AD62C-7694-4DA7-A581-777FFB3EB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JESUS’ HUMANITY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86958-B6EB-42AE-8BEC-7E532EC81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Jesus was not just a human being but one from a specific people-group.  Not just Jesus of Nazareth but Jesus of Nazareth, the Jew.</a:t>
            </a:r>
          </a:p>
          <a:p>
            <a:endParaRPr lang="en-GB" dirty="0"/>
          </a:p>
        </p:txBody>
      </p:sp>
      <p:pic>
        <p:nvPicPr>
          <p:cNvPr id="2050" name="Picture 2" descr="Image result for cartoon road sign to nazareth">
            <a:extLst>
              <a:ext uri="{FF2B5EF4-FFF2-40B4-BE49-F238E27FC236}">
                <a16:creationId xmlns:a16="http://schemas.microsoft.com/office/drawing/2014/main" id="{C8C2552E-784B-4253-B6D0-5D5233E56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" y="3438525"/>
            <a:ext cx="30861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556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47279-0159-4FE1-A2E5-0241150B1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JESUS’ LORDSHIP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EA315-16AD-4B50-B04B-697D96175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God has exalted Jesus to the highest place and at His Name every knee will bow.</a:t>
            </a:r>
          </a:p>
        </p:txBody>
      </p:sp>
      <p:pic>
        <p:nvPicPr>
          <p:cNvPr id="3076" name="Picture 4" descr="Image result for cartoon feet">
            <a:extLst>
              <a:ext uri="{FF2B5EF4-FFF2-40B4-BE49-F238E27FC236}">
                <a16:creationId xmlns:a16="http://schemas.microsoft.com/office/drawing/2014/main" id="{F46FF4DC-1249-47EF-9863-E5612F6E9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" y="3524065"/>
            <a:ext cx="2400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7936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48</TotalTime>
  <Words>142</Words>
  <Application>Microsoft Office PowerPoint</Application>
  <PresentationFormat>Widescreen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</vt:lpstr>
      <vt:lpstr>Rockwell</vt:lpstr>
      <vt:lpstr>Rockwell Condensed</vt:lpstr>
      <vt:lpstr>Wingdings</vt:lpstr>
      <vt:lpstr>Wood Type</vt:lpstr>
      <vt:lpstr>Jesus: Divine, Human and Sinless LORD </vt:lpstr>
      <vt:lpstr>THE ONLY FOUNDATION</vt:lpstr>
      <vt:lpstr>JESUS’ DIVINE NATURE</vt:lpstr>
      <vt:lpstr>SON OF GOD</vt:lpstr>
      <vt:lpstr>JESUS’ SINLESSNESS</vt:lpstr>
      <vt:lpstr>JESUS’ HUMANITY</vt:lpstr>
      <vt:lpstr>JESUS’ LORDSHIP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Jesus: Divine, Human and Sinless LORD </dc:title>
  <dc:creator>Simon Payne</dc:creator>
  <cp:lastModifiedBy>Simon Payne</cp:lastModifiedBy>
  <cp:revision>1</cp:revision>
  <cp:lastPrinted>2017-10-21T21:52:22Z</cp:lastPrinted>
  <dcterms:created xsi:type="dcterms:W3CDTF">2017-10-21T21:10:36Z</dcterms:created>
  <dcterms:modified xsi:type="dcterms:W3CDTF">2017-10-21T21:59:30Z</dcterms:modified>
</cp:coreProperties>
</file>